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56A5B-5444-4AC9-B690-7C685CA82059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D5C2-893D-434F-8E9E-C514BB13E8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915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56A5B-5444-4AC9-B690-7C685CA82059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D5C2-893D-434F-8E9E-C514BB13E8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2362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56A5B-5444-4AC9-B690-7C685CA82059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D5C2-893D-434F-8E9E-C514BB13E8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8058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56A5B-5444-4AC9-B690-7C685CA82059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D5C2-893D-434F-8E9E-C514BB13E8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5115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56A5B-5444-4AC9-B690-7C685CA82059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D5C2-893D-434F-8E9E-C514BB13E8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786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56A5B-5444-4AC9-B690-7C685CA82059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D5C2-893D-434F-8E9E-C514BB13E8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5945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56A5B-5444-4AC9-B690-7C685CA82059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D5C2-893D-434F-8E9E-C514BB13E8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242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56A5B-5444-4AC9-B690-7C685CA82059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D5C2-893D-434F-8E9E-C514BB13E8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1001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56A5B-5444-4AC9-B690-7C685CA82059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D5C2-893D-434F-8E9E-C514BB13E8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816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56A5B-5444-4AC9-B690-7C685CA82059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D5C2-893D-434F-8E9E-C514BB13E8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1098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56A5B-5444-4AC9-B690-7C685CA82059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D5C2-893D-434F-8E9E-C514BB13E8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181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56A5B-5444-4AC9-B690-7C685CA82059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BD5C2-893D-434F-8E9E-C514BB13E8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5181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LINUX  </a:t>
            </a:r>
            <a:r>
              <a:rPr lang="en-US" sz="4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PROGRAMMES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5188" y="4490312"/>
            <a:ext cx="9144000" cy="1655762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By,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ALEENA JOSEPH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01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47" y="365125"/>
            <a:ext cx="4547125" cy="6122125"/>
          </a:xfrm>
        </p:spPr>
      </p:pic>
      <p:sp>
        <p:nvSpPr>
          <p:cNvPr id="8" name="TextBox 7"/>
          <p:cNvSpPr txBox="1"/>
          <p:nvPr/>
        </p:nvSpPr>
        <p:spPr>
          <a:xfrm flipH="1">
            <a:off x="8284027" y="1471748"/>
            <a:ext cx="32461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Invoking a Function: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Syntax for defining functions: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function_name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…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&lt;statements&gt;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…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545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2372" y="2638063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13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Boolean operators</a:t>
            </a:r>
            <a:br>
              <a:rPr lang="en-US" sz="3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86" y="1303111"/>
            <a:ext cx="4346828" cy="5315404"/>
          </a:xfrm>
        </p:spPr>
      </p:pic>
      <p:sp>
        <p:nvSpPr>
          <p:cNvPr id="5" name="TextBox 4"/>
          <p:cNvSpPr txBox="1"/>
          <p:nvPr/>
        </p:nvSpPr>
        <p:spPr>
          <a:xfrm>
            <a:off x="7768046" y="2473234"/>
            <a:ext cx="35073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Shown is a program created in Ubuntu for displaying the various Boolean operations between two numbers. The editor used is vi editor.</a:t>
            </a:r>
          </a:p>
          <a:p>
            <a:pPr algn="just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op.sh: Shows the full shell script</a:t>
            </a:r>
          </a:p>
          <a:p>
            <a:pPr algn="just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op.sh: Displays the output.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94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366" y="77743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 to check whether a product is availing any discounts: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18" y="1403306"/>
            <a:ext cx="5235101" cy="4945244"/>
          </a:xfrm>
        </p:spPr>
      </p:pic>
      <p:sp>
        <p:nvSpPr>
          <p:cNvPr id="5" name="TextBox 4"/>
          <p:cNvSpPr txBox="1"/>
          <p:nvPr/>
        </p:nvSpPr>
        <p:spPr>
          <a:xfrm flipH="1">
            <a:off x="8606244" y="2743199"/>
            <a:ext cx="2712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flip.sh: Shows the shell script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flip.sh: Displays the output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5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46" y="844732"/>
            <a:ext cx="4912885" cy="5556068"/>
          </a:xfrm>
        </p:spPr>
      </p:pic>
      <p:sp>
        <p:nvSpPr>
          <p:cNvPr id="5" name="TextBox 4"/>
          <p:cNvSpPr txBox="1"/>
          <p:nvPr/>
        </p:nvSpPr>
        <p:spPr>
          <a:xfrm>
            <a:off x="7829006" y="2516777"/>
            <a:ext cx="35247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Shell script displaying the use of while loop. 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Displayed here is a program which only quits when “bye” is given as an input.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Syntax: while [ expression]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do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statements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done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88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23" y="684803"/>
            <a:ext cx="4538416" cy="5446032"/>
          </a:xfrm>
        </p:spPr>
      </p:pic>
      <p:sp>
        <p:nvSpPr>
          <p:cNvPr id="5" name="TextBox 4"/>
          <p:cNvSpPr txBox="1"/>
          <p:nvPr/>
        </p:nvSpPr>
        <p:spPr>
          <a:xfrm>
            <a:off x="7863841" y="2941265"/>
            <a:ext cx="3237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simple shell script displaying the functioning of while loop.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79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" y="824141"/>
            <a:ext cx="5196840" cy="5419906"/>
          </a:xfrm>
        </p:spPr>
      </p:pic>
      <p:sp>
        <p:nvSpPr>
          <p:cNvPr id="5" name="TextBox 4"/>
          <p:cNvSpPr txBox="1"/>
          <p:nvPr/>
        </p:nvSpPr>
        <p:spPr>
          <a:xfrm>
            <a:off x="8064136" y="2664822"/>
            <a:ext cx="32025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Shell script to display the input keyword belongs to which language using </a:t>
            </a:r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while …. Case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loop.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Syntax: while [ expression]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do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case $a in …..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lines   ;;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…..     ;;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esac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done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50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03" y="824140"/>
            <a:ext cx="5266509" cy="5297986"/>
          </a:xfrm>
        </p:spPr>
      </p:pic>
      <p:sp>
        <p:nvSpPr>
          <p:cNvPr id="5" name="TextBox 4"/>
          <p:cNvSpPr txBox="1"/>
          <p:nvPr/>
        </p:nvSpPr>
        <p:spPr>
          <a:xfrm>
            <a:off x="8098971" y="2325189"/>
            <a:ext cx="32548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Shell script displaying how to substitute commands.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Here ‘date &amp; uptime’ commands are substituted to another file and displayed.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42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06" y="745761"/>
            <a:ext cx="5257800" cy="5245735"/>
          </a:xfrm>
        </p:spPr>
      </p:pic>
      <p:sp>
        <p:nvSpPr>
          <p:cNvPr id="5" name="TextBox 4"/>
          <p:cNvSpPr txBox="1"/>
          <p:nvPr/>
        </p:nvSpPr>
        <p:spPr>
          <a:xfrm>
            <a:off x="8229600" y="2412274"/>
            <a:ext cx="3124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Shell script using if …. Else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Here is s code to display whether the input given is a file or directory.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Syntax: if [  expression ]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then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line1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else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line2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fi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03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5693229" cy="6252753"/>
          </a:xfrm>
        </p:spPr>
      </p:pic>
      <p:sp>
        <p:nvSpPr>
          <p:cNvPr id="7" name="TextBox 6"/>
          <p:cNvSpPr txBox="1"/>
          <p:nvPr/>
        </p:nvSpPr>
        <p:spPr>
          <a:xfrm>
            <a:off x="8386354" y="541157"/>
            <a:ext cx="290648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Shell script displaying if </a:t>
            </a:r>
            <a:r>
              <a:rPr lang="en-US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condition.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Syntax: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[ expression 1 ]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Statement(s) to be executed if expression 1 is true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expression 2 ]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Statement(s) to be executed if expression 2 is true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expression 3 ]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Statement(s) to be executed if expression 3 is true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Statement(s) to be executed if no expression is true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88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322</Words>
  <Application>Microsoft Office PowerPoint</Application>
  <PresentationFormat>Widescreen</PresentationFormat>
  <Paragraphs>69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LINUX  PROGRAMMES</vt:lpstr>
      <vt:lpstr>Boolean operators </vt:lpstr>
      <vt:lpstr>Code to check whether a product is availing any discounts: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 PROGRAMES</dc:title>
  <dc:creator>DELL</dc:creator>
  <cp:lastModifiedBy>DELL</cp:lastModifiedBy>
  <cp:revision>8</cp:revision>
  <dcterms:created xsi:type="dcterms:W3CDTF">2021-02-12T12:04:44Z</dcterms:created>
  <dcterms:modified xsi:type="dcterms:W3CDTF">2021-02-12T15:22:12Z</dcterms:modified>
</cp:coreProperties>
</file>